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A1E3013-F33F-4570-AEB6-33149292AF25}" type="datetimeFigureOut">
              <a:rPr lang="es-ES" smtClean="0"/>
              <a:t>28/05/2014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91A1037C-06A8-4AF2-A234-C8668AF93AC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 rot="19140000">
            <a:off x="1033911" y="2037869"/>
            <a:ext cx="5648623" cy="1204306"/>
          </a:xfrm>
        </p:spPr>
        <p:txBody>
          <a:bodyPr/>
          <a:lstStyle/>
          <a:p>
            <a:r>
              <a:rPr lang="es-ES" sz="4400" dirty="0" smtClean="0"/>
              <a:t>Figuras Literarias</a:t>
            </a:r>
            <a:endParaRPr lang="es-ES" sz="4400" dirty="0"/>
          </a:p>
        </p:txBody>
      </p:sp>
    </p:spTree>
    <p:extLst>
      <p:ext uri="{BB962C8B-B14F-4D97-AF65-F5344CB8AC3E}">
        <p14:creationId xmlns:p14="http://schemas.microsoft.com/office/powerpoint/2010/main" val="3319600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836712"/>
            <a:ext cx="7520940" cy="3600400"/>
          </a:xfrm>
        </p:spPr>
        <p:txBody>
          <a:bodyPr>
            <a:normAutofit/>
          </a:bodyPr>
          <a:lstStyle/>
          <a:p>
            <a:pPr algn="ctr"/>
            <a:r>
              <a:rPr lang="es-ES" sz="4800" dirty="0"/>
              <a:t>“Murmullo que en el alma </a:t>
            </a:r>
          </a:p>
          <a:p>
            <a:pPr algn="ctr"/>
            <a:r>
              <a:rPr lang="es-ES" sz="4800" dirty="0"/>
              <a:t>se eleva y va creciendo,</a:t>
            </a:r>
          </a:p>
          <a:p>
            <a:pPr algn="ctr"/>
            <a:r>
              <a:rPr lang="es-ES" sz="4800" dirty="0"/>
              <a:t>como volcán que sordo</a:t>
            </a:r>
          </a:p>
          <a:p>
            <a:pPr algn="ctr"/>
            <a:r>
              <a:rPr lang="es-ES" sz="4800" dirty="0"/>
              <a:t>anuncia que va a arder”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8207896" y="633478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Símil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2544396"/>
          </a:xfrm>
        </p:spPr>
        <p:txBody>
          <a:bodyPr>
            <a:noAutofit/>
          </a:bodyPr>
          <a:lstStyle/>
          <a:p>
            <a:pPr algn="ctr"/>
            <a:r>
              <a:rPr lang="es-ES" sz="4800" dirty="0"/>
              <a:t>Nuestras vidas son los ríos</a:t>
            </a:r>
          </a:p>
          <a:p>
            <a:pPr algn="ctr"/>
            <a:r>
              <a:rPr lang="es-ES" sz="4800" dirty="0"/>
              <a:t>que van a dar a la mar</a:t>
            </a:r>
          </a:p>
          <a:p>
            <a:pPr algn="ctr"/>
            <a:r>
              <a:rPr lang="es-ES" sz="4800" dirty="0"/>
              <a:t>que es el morir. . .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493408" y="6334780"/>
            <a:ext cx="1620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Metáfora 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04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124744"/>
            <a:ext cx="7925504" cy="3579849"/>
          </a:xfrm>
        </p:spPr>
        <p:txBody>
          <a:bodyPr>
            <a:normAutofit/>
          </a:bodyPr>
          <a:lstStyle/>
          <a:p>
            <a:pPr algn="ctr"/>
            <a:r>
              <a:rPr lang="es-ES" sz="4800" dirty="0"/>
              <a:t>Vivo sin vivir en mí</a:t>
            </a:r>
          </a:p>
          <a:p>
            <a:pPr algn="ctr"/>
            <a:r>
              <a:rPr lang="es-ES" sz="4800" dirty="0"/>
              <a:t>Y tan alta vida espero</a:t>
            </a:r>
          </a:p>
          <a:p>
            <a:pPr algn="ctr"/>
            <a:r>
              <a:rPr lang="es-ES" sz="4800" dirty="0"/>
              <a:t>Que muero porque no muero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559824" y="6322329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Paradoja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61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484784"/>
            <a:ext cx="7520940" cy="1752308"/>
          </a:xfrm>
        </p:spPr>
        <p:txBody>
          <a:bodyPr>
            <a:normAutofit/>
          </a:bodyPr>
          <a:lstStyle/>
          <a:p>
            <a:pPr algn="ctr"/>
            <a:r>
              <a:rPr lang="es-ES" sz="4800" dirty="0"/>
              <a:t>El </a:t>
            </a:r>
            <a:r>
              <a:rPr lang="es-ES" sz="4800" dirty="0" smtClean="0"/>
              <a:t>quiquiriquí </a:t>
            </a:r>
            <a:r>
              <a:rPr lang="es-ES" sz="4800" dirty="0"/>
              <a:t>del gallo </a:t>
            </a:r>
            <a:r>
              <a:rPr lang="es-ES" sz="4800" dirty="0" smtClean="0"/>
              <a:t>me despertó</a:t>
            </a:r>
            <a:endParaRPr lang="es-ES" sz="4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767736" y="633478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Onomatopeya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6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34</TotalTime>
  <Words>68</Words>
  <Application>Microsoft Office PowerPoint</Application>
  <PresentationFormat>Presentación en pantalla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Ángulos</vt:lpstr>
      <vt:lpstr>Figuras Literarias</vt:lpstr>
      <vt:lpstr>Presentación de PowerPoint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Figuras Literarias</dc:title>
  <dc:creator>Luffi</dc:creator>
  <cp:lastModifiedBy>Luffi</cp:lastModifiedBy>
  <cp:revision>4</cp:revision>
  <dcterms:created xsi:type="dcterms:W3CDTF">2014-05-29T03:22:31Z</dcterms:created>
  <dcterms:modified xsi:type="dcterms:W3CDTF">2014-05-29T03:56:39Z</dcterms:modified>
</cp:coreProperties>
</file>