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68" r:id="rId1"/>
  </p:sldMasterIdLst>
  <p:notesMasterIdLst>
    <p:notesMasterId r:id="rId12"/>
  </p:notesMasterIdLst>
  <p:sldIdLst>
    <p:sldId id="256" r:id="rId2"/>
    <p:sldId id="259" r:id="rId3"/>
    <p:sldId id="262" r:id="rId4"/>
    <p:sldId id="257" r:id="rId5"/>
    <p:sldId id="260" r:id="rId6"/>
    <p:sldId id="263" r:id="rId7"/>
    <p:sldId id="258" r:id="rId8"/>
    <p:sldId id="261" r:id="rId9"/>
    <p:sldId id="264" r:id="rId10"/>
    <p:sldId id="265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2754150-86F5-4735-AB62-5355931AA1F2}" type="datetimeFigureOut">
              <a:rPr lang="ar-SA" smtClean="0"/>
              <a:t>12/12/33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9013759-FC7D-45B0-BA10-31E3FB46DB57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013759-FC7D-45B0-BA10-31E3FB46DB57}" type="slidenum">
              <a:rPr lang="ar-SA" smtClean="0"/>
              <a:t>7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0D6D6-0A67-44C0-962C-9FB4042C2D14}" type="datetimeFigureOut">
              <a:rPr lang="ar-SA" smtClean="0"/>
              <a:t>12/12/33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2E1C7-FA6F-4096-8EDB-0601AA7DA9A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0D6D6-0A67-44C0-962C-9FB4042C2D14}" type="datetimeFigureOut">
              <a:rPr lang="ar-SA" smtClean="0"/>
              <a:t>12/12/33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2E1C7-FA6F-4096-8EDB-0601AA7DA9A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0D6D6-0A67-44C0-962C-9FB4042C2D14}" type="datetimeFigureOut">
              <a:rPr lang="ar-SA" smtClean="0"/>
              <a:t>12/12/33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2E1C7-FA6F-4096-8EDB-0601AA7DA9A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0D6D6-0A67-44C0-962C-9FB4042C2D14}" type="datetimeFigureOut">
              <a:rPr lang="ar-SA" smtClean="0"/>
              <a:t>12/12/33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2E1C7-FA6F-4096-8EDB-0601AA7DA9A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0D6D6-0A67-44C0-962C-9FB4042C2D14}" type="datetimeFigureOut">
              <a:rPr lang="ar-SA" smtClean="0"/>
              <a:t>12/12/33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2E1C7-FA6F-4096-8EDB-0601AA7DA9A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0D6D6-0A67-44C0-962C-9FB4042C2D14}" type="datetimeFigureOut">
              <a:rPr lang="ar-SA" smtClean="0"/>
              <a:t>12/12/33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2E1C7-FA6F-4096-8EDB-0601AA7DA9A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0D6D6-0A67-44C0-962C-9FB4042C2D14}" type="datetimeFigureOut">
              <a:rPr lang="ar-SA" smtClean="0"/>
              <a:t>12/12/33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2E1C7-FA6F-4096-8EDB-0601AA7DA9A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0D6D6-0A67-44C0-962C-9FB4042C2D14}" type="datetimeFigureOut">
              <a:rPr lang="ar-SA" smtClean="0"/>
              <a:t>12/12/33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2E1C7-FA6F-4096-8EDB-0601AA7DA9A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0D6D6-0A67-44C0-962C-9FB4042C2D14}" type="datetimeFigureOut">
              <a:rPr lang="ar-SA" smtClean="0"/>
              <a:t>12/12/33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2E1C7-FA6F-4096-8EDB-0601AA7DA9A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0D6D6-0A67-44C0-962C-9FB4042C2D14}" type="datetimeFigureOut">
              <a:rPr lang="ar-SA" smtClean="0"/>
              <a:t>12/12/33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2E1C7-FA6F-4096-8EDB-0601AA7DA9A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0D6D6-0A67-44C0-962C-9FB4042C2D14}" type="datetimeFigureOut">
              <a:rPr lang="ar-SA" smtClean="0"/>
              <a:t>12/12/33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2E1C7-FA6F-4096-8EDB-0601AA7DA9A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6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0D6D6-0A67-44C0-962C-9FB4042C2D14}" type="datetimeFigureOut">
              <a:rPr lang="ar-SA" smtClean="0"/>
              <a:t>12/12/33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72E1C7-FA6F-4096-8EDB-0601AA7DA9A3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>
    <p:wipe dir="d"/>
  </p:transition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Businessman-introducing-p-0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62500" y="4229100"/>
            <a:ext cx="4381500" cy="2628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صورة 1" descr="How-To-Introduce-Peopl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124745"/>
            <a:ext cx="4782323" cy="3024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مستطيل 3"/>
          <p:cNvSpPr/>
          <p:nvPr/>
        </p:nvSpPr>
        <p:spPr>
          <a:xfrm>
            <a:off x="1115616" y="0"/>
            <a:ext cx="7291420" cy="92333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i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Introducing Other People</a:t>
            </a:r>
            <a:endParaRPr lang="ar-SA" sz="5400" b="0" i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twitter-ic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692696"/>
            <a:ext cx="5472608" cy="4060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angle 9"/>
          <p:cNvSpPr/>
          <p:nvPr/>
        </p:nvSpPr>
        <p:spPr>
          <a:xfrm>
            <a:off x="-396552" y="5229200"/>
            <a:ext cx="7704856" cy="1066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rtl="0"/>
            <a:r>
              <a:rPr lang="en-US" sz="4000" b="1" dirty="0">
                <a:solidFill>
                  <a:schemeClr val="tx1"/>
                </a:solidFill>
                <a:latin typeface="Comic Sans MS" pitchFamily="66" charset="0"/>
              </a:rPr>
              <a:t>@TryingToChange1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رابط كسهم مستقيم 2"/>
          <p:cNvCxnSpPr/>
          <p:nvPr/>
        </p:nvCxnSpPr>
        <p:spPr>
          <a:xfrm>
            <a:off x="7668344" y="1556792"/>
            <a:ext cx="0" cy="3168352"/>
          </a:xfrm>
          <a:prstGeom prst="straightConnector1">
            <a:avLst/>
          </a:prstGeom>
          <a:ln w="7620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" name="رابط كسهم مستقيم 3"/>
          <p:cNvCxnSpPr/>
          <p:nvPr/>
        </p:nvCxnSpPr>
        <p:spPr>
          <a:xfrm>
            <a:off x="1763688" y="1628800"/>
            <a:ext cx="0" cy="3024336"/>
          </a:xfrm>
          <a:prstGeom prst="straightConnector1">
            <a:avLst/>
          </a:prstGeom>
          <a:ln w="7620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مستطيل 11"/>
          <p:cNvSpPr/>
          <p:nvPr/>
        </p:nvSpPr>
        <p:spPr>
          <a:xfrm>
            <a:off x="1043608" y="692696"/>
            <a:ext cx="7291420" cy="92333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i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Introducing Other People</a:t>
            </a:r>
            <a:endParaRPr lang="ar-SA" sz="5400" b="0" i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1475656" y="4941168"/>
            <a:ext cx="535723" cy="92333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</a:t>
            </a:r>
            <a:endParaRPr lang="ar-SA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7452320" y="5013176"/>
            <a:ext cx="535723" cy="92333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</a:t>
            </a:r>
            <a:endParaRPr lang="ar-SA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Businessman-introducing-p-0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1628800"/>
            <a:ext cx="6555093" cy="39330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692696"/>
            <a:ext cx="9144000" cy="830997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1. This + is </a:t>
            </a:r>
            <a:r>
              <a:rPr lang="en-US" sz="4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+ </a:t>
            </a:r>
            <a:r>
              <a:rPr lang="en-US" sz="4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</a:t>
            </a:r>
            <a:r>
              <a:rPr lang="en-US" sz="4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irst name + last name </a:t>
            </a:r>
            <a:endParaRPr lang="ar-SA" sz="4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0" y="3501008"/>
            <a:ext cx="9144000" cy="1015663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1. This + is </a:t>
            </a:r>
            <a:r>
              <a:rPr lang="en-US" sz="6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+ </a:t>
            </a:r>
            <a:r>
              <a:rPr lang="en-US" sz="6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</a:t>
            </a:r>
            <a:r>
              <a:rPr lang="en-US" sz="6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irst name  </a:t>
            </a:r>
            <a:endParaRPr lang="ar-SA" sz="6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-151484" y="0"/>
            <a:ext cx="33105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i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Eras Demi ITC" pitchFamily="34" charset="0"/>
              </a:rPr>
              <a:t>Examples</a:t>
            </a:r>
            <a:endParaRPr lang="ar-SA" sz="5400" b="0" i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Eras Demi ITC" pitchFamily="34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539552" y="1268760"/>
            <a:ext cx="8136904" cy="1754326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This is Tom Johnson. </a:t>
            </a:r>
          </a:p>
          <a:p>
            <a:pPr algn="ctr" rtl="0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He is our manager.</a:t>
            </a:r>
            <a:endParaRPr lang="ar-SA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611560" y="4149080"/>
            <a:ext cx="8136904" cy="1754326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This is </a:t>
            </a:r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Tom. </a:t>
            </a:r>
            <a:endParaRPr lang="en-US" sz="54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rtl="0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He is our manager.</a:t>
            </a:r>
            <a:endParaRPr lang="ar-SA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introducing_peopl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1628800"/>
            <a:ext cx="7924832" cy="349431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908720"/>
            <a:ext cx="9144000" cy="1754326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2. </a:t>
            </a:r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Meet </a:t>
            </a:r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+ first name + last name</a:t>
            </a:r>
            <a:endParaRPr lang="ar-SA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0" y="4077072"/>
            <a:ext cx="9144000" cy="92333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2. </a:t>
            </a:r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Meet </a:t>
            </a:r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+ first name </a:t>
            </a:r>
            <a:endParaRPr lang="ar-SA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-151484" y="0"/>
            <a:ext cx="33105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i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Eras Demi ITC" pitchFamily="34" charset="0"/>
              </a:rPr>
              <a:t>Examples</a:t>
            </a:r>
            <a:endParaRPr lang="ar-SA" sz="5400" b="0" i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Eras Demi ITC" pitchFamily="34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539552" y="1268760"/>
            <a:ext cx="8136904" cy="1754326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lvl="1"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Meet </a:t>
            </a:r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Tom </a:t>
            </a:r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Johnson. </a:t>
            </a:r>
          </a:p>
          <a:p>
            <a:pPr algn="ctr" rtl="0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He is our </a:t>
            </a:r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brother.</a:t>
            </a:r>
            <a:endParaRPr lang="ar-SA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611560" y="4149080"/>
            <a:ext cx="8136904" cy="1754326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Meet Tom. </a:t>
            </a:r>
            <a:endParaRPr lang="en-US" sz="54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rtl="0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He is our </a:t>
            </a:r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brother.</a:t>
            </a:r>
            <a:endParaRPr lang="ar-SA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95600" y="2819400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260648"/>
            <a:ext cx="9144000" cy="120032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empus Sans ITC" pitchFamily="82" charset="0"/>
                <a:cs typeface="David Transparent" pitchFamily="2" charset="-79"/>
              </a:rPr>
              <a:t>Thanks for watching</a:t>
            </a:r>
            <a:endParaRPr lang="en-US" sz="7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empus Sans ITC" pitchFamily="82" charset="0"/>
              <a:cs typeface="David Transparent" pitchFamily="2" charset="-79"/>
            </a:endParaRPr>
          </a:p>
        </p:txBody>
      </p:sp>
      <p:pic>
        <p:nvPicPr>
          <p:cNvPr id="9" name="Picture 8" descr="youtube-logo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411760" y="1700808"/>
            <a:ext cx="4574074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Rectangle 9"/>
          <p:cNvSpPr/>
          <p:nvPr/>
        </p:nvSpPr>
        <p:spPr>
          <a:xfrm>
            <a:off x="755576" y="5085184"/>
            <a:ext cx="7704856" cy="1066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Trying </a:t>
            </a:r>
            <a:r>
              <a:rPr lang="en-US" sz="4000" b="1" dirty="0" err="1" smtClean="0">
                <a:solidFill>
                  <a:schemeClr val="tx1"/>
                </a:solidFill>
              </a:rPr>
              <a:t>ToChange</a:t>
            </a:r>
            <a:endParaRPr lang="en-US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207</TotalTime>
  <Words>88</Words>
  <Application>Microsoft Office PowerPoint</Application>
  <PresentationFormat>عرض على الشاشة (3:4)‏</PresentationFormat>
  <Paragraphs>22</Paragraphs>
  <Slides>10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Amal</dc:creator>
  <cp:lastModifiedBy>Amal</cp:lastModifiedBy>
  <cp:revision>1</cp:revision>
  <dcterms:created xsi:type="dcterms:W3CDTF">2012-10-26T21:37:37Z</dcterms:created>
  <dcterms:modified xsi:type="dcterms:W3CDTF">2012-10-27T01:05:06Z</dcterms:modified>
</cp:coreProperties>
</file>